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1500000"/>
            <a:ext cx="1099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40"/>
              </a:spcAft>
            </a:pPr>
            <a:r>
              <a:rPr sz="1400" b="1" i="0">
                <a:solidFill>
                  <a:srgbClr val="5146D8"/>
                </a:solidFill>
              </a:rPr>
              <a:t>PRÉSENTATION · FINANCEMENT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2100000"/>
            <a:ext cx="10992000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40"/>
              </a:spcAft>
            </a:pPr>
            <a:r>
              <a:rPr sz="4400" b="1" i="0">
                <a:solidFill>
                  <a:srgbClr val="1E2746"/>
                </a:solidFill>
              </a:rPr>
              <a:t>Présenter</a:t>
            </a:r>
          </a:p>
          <a:p>
            <a:pPr>
              <a:spcAft>
                <a:spcPts val="2640"/>
              </a:spcAft>
            </a:pPr>
            <a:r>
              <a:rPr sz="4400" b="1" i="0">
                <a:solidFill>
                  <a:srgbClr val="1E2746"/>
                </a:solidFill>
              </a:rPr>
              <a:t>un projet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4100000"/>
            <a:ext cx="1099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146D8"/>
                </a:solidFill>
              </a:rPr>
              <a:t>devant un financeur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058000"/>
            <a:ext cx="1099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60"/>
              </a:spcAft>
            </a:pPr>
            <a:r>
              <a:rPr sz="1100" b="0" i="0">
                <a:solidFill>
                  <a:srgbClr val="5B6275"/>
                </a:solidFill>
              </a:rPr>
              <a:t>Modèle gratuit · Association ADéPA · les-extras.fr/ressources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01 · LE PROJET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Le nom du projet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L’association qui le porte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projet en une phrase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1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02 · LE BESOIN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Ce que nous avons constaté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faits et les chiffres qui montrent le besoin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que disent les personnes concernées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2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03 · L’ACTION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Ce que nous proposons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activités, concrètement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Où, quand, à quel rythme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3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04 · LE PUBLIC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Pour qui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Combien de personnes, quel âge, quel territoire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Comment elles seront associées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4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05 · LES PARTENAIRES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Avec qui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partenaires déjà engagés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que chacun apporte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5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06 · LE BUDGET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Ce que ça coûte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grandes lignes du budget prévisionnel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que nous demandons, et les autres financements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6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07 · L’ÉVALUATION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Comment nous mesurerons les résultats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indicateurs : ce qu’on comptera, ce qu’on observera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bilan prévu et sa 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7 /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08 · MERCI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Merci de votre attention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contact du porteur de projet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Nos questions pour vous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Présenter un projet · modèle ADéPA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Association ADéPA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