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CEA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1500000"/>
            <a:ext cx="10992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40"/>
              </a:spcAft>
            </a:pPr>
            <a:r>
              <a:rPr sz="1400" b="1" i="0">
                <a:solidFill>
                  <a:srgbClr val="5146D8"/>
                </a:solidFill>
              </a:rPr>
              <a:t>PRÉSENTATION · ASSOCIATION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2100000"/>
            <a:ext cx="10992000" cy="1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640"/>
              </a:spcAft>
            </a:pPr>
            <a:r>
              <a:rPr sz="4400" b="1" i="0">
                <a:solidFill>
                  <a:srgbClr val="1E2746"/>
                </a:solidFill>
              </a:rPr>
              <a:t>Notre</a:t>
            </a:r>
          </a:p>
          <a:p>
            <a:pPr>
              <a:spcAft>
                <a:spcPts val="2640"/>
              </a:spcAft>
            </a:pPr>
            <a:r>
              <a:rPr sz="4400" b="1" i="0">
                <a:solidFill>
                  <a:srgbClr val="1E2746"/>
                </a:solidFill>
              </a:rPr>
              <a:t>association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4100000"/>
            <a:ext cx="10992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146D8"/>
                </a:solidFill>
              </a:rPr>
              <a:t>en sept diapositives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058000"/>
            <a:ext cx="109920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60"/>
              </a:spcAft>
            </a:pPr>
            <a:r>
              <a:rPr sz="1100" b="0" i="0">
                <a:solidFill>
                  <a:srgbClr val="5B6275"/>
                </a:solidFill>
              </a:rPr>
              <a:t>Modèle gratuit · Association ADéPA · les-extras.fr/ressources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01 · NOUS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Qui nous sommes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 nom, la date de création, le lieu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Notre raison d’être en une phrase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Notre association · modèle ADéPA · 1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02 · NOS ACTIONS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Ce que nous faisons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Nos trois actions principales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Une photo de chacune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Notre association · modèle ADéPA · 2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03 · NOS CHIFFRES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En quelques chiffres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Personnes accompagnées, bénévoles, salariés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Uniquement des chiffres réels et datés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Notre association · modèle ADéPA · 3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04 · NOS PARTENAIRES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Avec qui nous travaillons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Les partenaires principaux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Ce que nous faisons ensemble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Notre association · modèle ADéPA · 4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05 · UNE HISTOIRE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Une histoire qui nous ressemble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Une situation vécue, racontée avec l’accord des personnes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Ce qu’elle a changé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Notre association · modèle ADéPA · 5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06 · NOUS REJOINDRE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Comment nous rejoindre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Devenir adhérent ou bénévole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Nous soutenir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Notre association · modèle ADéPA · 6 /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80000" cy="6858000"/>
          </a:xfrm>
          <a:prstGeom prst="rect">
            <a:avLst/>
          </a:prstGeom>
          <a:solidFill>
            <a:srgbClr val="5146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0000" y="400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80"/>
              </a:spcAft>
            </a:pPr>
            <a:r>
              <a:rPr sz="1300" b="1" i="0">
                <a:solidFill>
                  <a:srgbClr val="5146D8"/>
                </a:solidFill>
              </a:rPr>
              <a:t>07 · CONTACT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000" y="800000"/>
            <a:ext cx="109920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39"/>
              </a:spcAft>
            </a:pPr>
            <a:r>
              <a:rPr sz="3400" b="1" i="0">
                <a:solidFill>
                  <a:srgbClr val="1E2746"/>
                </a:solidFill>
              </a:rPr>
              <a:t>Nous contacter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0000" y="1900000"/>
            <a:ext cx="109920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Adresse, téléphone, site</a:t>
            </a:r>
          </a:p>
          <a:p>
            <a:pPr>
              <a:spcAft>
                <a:spcPts val="1200"/>
              </a:spcAft>
            </a:pPr>
            <a:r>
              <a:rPr sz="2000" b="0" i="1">
                <a:solidFill>
                  <a:srgbClr val="5B6275"/>
                </a:solidFill>
              </a:rPr>
              <a:t>À écrire : Merci 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0000" y="6308000"/>
            <a:ext cx="10992000" cy="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000" b="0" i="0">
                <a:solidFill>
                  <a:srgbClr val="5B6275"/>
                </a:solidFill>
              </a:rPr>
              <a:t>Notre association · modèle ADéPA · 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Association ADéPA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