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E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1500000"/>
            <a:ext cx="10992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40"/>
              </a:spcAft>
            </a:pPr>
            <a:r>
              <a:rPr sz="1400" b="1" i="0">
                <a:solidFill>
                  <a:srgbClr val="5146D8"/>
                </a:solidFill>
              </a:rPr>
              <a:t>PRÉSENTATION · RENTRÉE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2100000"/>
            <a:ext cx="10992000" cy="1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640"/>
              </a:spcAft>
            </a:pPr>
            <a:r>
              <a:rPr sz="4400" b="1" i="0">
                <a:solidFill>
                  <a:srgbClr val="1E2746"/>
                </a:solidFill>
              </a:rPr>
              <a:t>Réunion</a:t>
            </a:r>
          </a:p>
          <a:p>
            <a:pPr>
              <a:spcAft>
                <a:spcPts val="2640"/>
              </a:spcAft>
            </a:pPr>
            <a:r>
              <a:rPr sz="4400" b="1" i="0">
                <a:solidFill>
                  <a:srgbClr val="1E2746"/>
                </a:solidFill>
              </a:rPr>
              <a:t>de rentrée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4100000"/>
            <a:ext cx="10992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146D8"/>
                </a:solidFill>
              </a:rPr>
              <a:t>avec les familles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058000"/>
            <a:ext cx="10992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60"/>
              </a:spcAft>
            </a:pPr>
            <a:r>
              <a:rPr sz="1100" b="0" i="0">
                <a:solidFill>
                  <a:srgbClr val="5B6275"/>
                </a:solidFill>
              </a:rPr>
              <a:t>Modèle gratuit · Association ADéPA · les-extras.fr/ressources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01 · BIENVENUE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Bienvenue à tous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 nom de la structure, la date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 déroulé de la réunion en trois points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Réunion de rentrée · modèle ADéPA · 1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02 · L’ÉQUIPE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Qui accompagne vos enfants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Les prénoms et les rôles de chacun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Une photo de l’équipe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Réunion de rentrée · modèle ADéPA · 2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03 · L’ANNÉE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Ce que nous allons vivre cette année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Les grands projets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Les temps forts et les sorties prévues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Réunion de rentrée · modèle ADéPA · 3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04 · UNE JOURNÉE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Une journée type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Les horaires et les grands moments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Ce que votre enfant fait à chaque moment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Réunion de rentrée · modèle ADéPA · 4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05 · LES RÈGLES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Les règles de vie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Les règles décidées avec les enfants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Ce que nous attendons de chacun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Réunion de rentrée · modèle ADéPA · 5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06 · ENSEMBLE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Comment nous communiquons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 cahier de liaison, les mots, les rendez-vous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Comment demander un entretien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Réunion de rentrée · modèle ADéPA · 6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07 · PRATIQUE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Les informations pratiques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Ce qu’il faut apporter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Les documents à rendre et pour quand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Réunion de rentrée · modèle ADéPA · 7 /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08 ·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Vos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Les contacts de l’équipe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Merci de votre présence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Réunion de rentrée · modèle ADéPA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Association ADéPA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